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4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ource Sans Pro" panose="020B0604020202020204" charset="0"/>
      <p:regular r:id="rId16"/>
    </p:embeddedFont>
    <p:embeddedFont>
      <p:font typeface="Arial Unicode MS" panose="020B0604020202020204" pitchFamily="34" charset="-128"/>
      <p:regular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9" autoAdjust="0"/>
  </p:normalViewPr>
  <p:slideViewPr>
    <p:cSldViewPr snapToGrid="0" snapToObjects="1">
      <p:cViewPr>
        <p:scale>
          <a:sx n="61" d="100"/>
          <a:sy n="61" d="100"/>
        </p:scale>
        <p:origin x="3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83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9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5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1474" y="1019294"/>
            <a:ext cx="6401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Expense Tracker Project</a:t>
            </a: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3096935"/>
            <a:ext cx="7556421" cy="352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Presentation of project by group members :-</a:t>
            </a:r>
          </a:p>
          <a:p>
            <a:pPr>
              <a:lnSpc>
                <a:spcPts val="2850"/>
              </a:lnSpc>
            </a:pPr>
            <a:endParaRPr lang="en-US" sz="2400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Roll No              Name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78                   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Vaishnavi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Sardar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Patil</a:t>
            </a:r>
            <a:endParaRPr lang="en-US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97                    Shraddha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Nilesh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Sonawane</a:t>
            </a:r>
            <a:endParaRPr lang="en-US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99                    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Tejashree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Chandrakant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Jadhav</a:t>
            </a:r>
            <a:endParaRPr lang="en-US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100                  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Vaishnavi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Kashinath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Gawade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93790" y="4803696"/>
            <a:ext cx="7556421" cy="1692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0114" y="5934194"/>
            <a:ext cx="13013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vp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040249" y="5249882"/>
            <a:ext cx="5454610" cy="136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9939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1359" y="6525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069134" y="4803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739603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0E14AA1-DF09-7EB4-772A-31634D948E85}"/>
              </a:ext>
            </a:extLst>
          </p:cNvPr>
          <p:cNvSpPr txBox="1"/>
          <p:nvPr/>
        </p:nvSpPr>
        <p:spPr>
          <a:xfrm>
            <a:off x="439932" y="3255399"/>
            <a:ext cx="3480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Unorganized Tracking of Daily Expenses: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Many individuals struggle to keep a proper record of their daily income and expenses, which leads to difficulty in managing their personal finances effectively.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69FB176-7A56-C5AC-DE94-E031139E143B}"/>
              </a:ext>
            </a:extLst>
          </p:cNvPr>
          <p:cNvSpPr txBox="1"/>
          <p:nvPr/>
        </p:nvSpPr>
        <p:spPr>
          <a:xfrm>
            <a:off x="4771905" y="3292882"/>
            <a:ext cx="4334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Lack of Visual Summaries or Monthly Reports: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Users often do not have access to clear summaries or categorized reports, making it hard to understand where most of their money is being spent.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72DEFF4-2214-E93E-B0A0-54B70F1DE2A4}"/>
              </a:ext>
            </a:extLst>
          </p:cNvPr>
          <p:cNvSpPr txBox="1"/>
          <p:nvPr/>
        </p:nvSpPr>
        <p:spPr>
          <a:xfrm>
            <a:off x="10073076" y="3255400"/>
            <a:ext cx="35760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Absence of a Simple Digital Tool: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There is a need for a simple, user-friendly application that allows users to digitally record, view, and analyze their financial transactions without requiring advanced technical knowledge.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60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Expense Tracker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Purpose of the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provide users with a convenient way to record, analyze, and manage daily expenses.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Many people struggle to track their spending effectively, leading to poor financial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overview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45701" y="628845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uses Java to create an intuitive and secure application that categorizes expenses and provides insights.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3064359" y="7903779"/>
            <a:ext cx="1261241" cy="9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08" y="7255948"/>
            <a:ext cx="2095792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463" y="548402"/>
            <a:ext cx="4986218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4463" y="1470779"/>
            <a:ext cx="7747873" cy="1483519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1513" y="1677829"/>
            <a:ext cx="331089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Accurate Expense Recording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1513" y="2109073"/>
            <a:ext cx="7333774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all user expenses are captured precisely with relevant details like date, category, and amount.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4463" y="3153728"/>
            <a:ext cx="7747873" cy="1483519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1513" y="3360777"/>
            <a:ext cx="278737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Expense Categorization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91513" y="3792022"/>
            <a:ext cx="7333774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Automatically group expenses into predefined and customizable categories for better organization.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4463" y="4836676"/>
            <a:ext cx="7747873" cy="1483519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1513" y="5043726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Report Generation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1513" y="5474970"/>
            <a:ext cx="7333774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detailed spending summaries and trends over selected periods to support financial planning.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4463" y="6519624"/>
            <a:ext cx="7747873" cy="1164431"/>
          </a:xfrm>
          <a:prstGeom prst="roundRect">
            <a:avLst>
              <a:gd name="adj" fmla="val 719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91513" y="6726674"/>
            <a:ext cx="268736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Friendly Interface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91513" y="7157918"/>
            <a:ext cx="73337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an easy-to-navigate application enabling efficient data entry and retrieval.</a:t>
            </a:r>
            <a:endParaRPr lang="en-US" sz="1550" dirty="0"/>
          </a:p>
        </p:txBody>
      </p:sp>
      <p:sp>
        <p:nvSpPr>
          <p:cNvPr id="16" name="Rectangle 15"/>
          <p:cNvSpPr/>
          <p:nvPr/>
        </p:nvSpPr>
        <p:spPr>
          <a:xfrm>
            <a:off x="13159409" y="7891670"/>
            <a:ext cx="993913" cy="9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159409" y="7891670"/>
            <a:ext cx="1281805" cy="9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3"/>
          <a:stretch/>
        </p:blipFill>
        <p:spPr>
          <a:xfrm>
            <a:off x="12534608" y="7788166"/>
            <a:ext cx="2095792" cy="4394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667" y="500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549769" y="1345323"/>
            <a:ext cx="9530861" cy="602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 flipV="1">
            <a:off x="13050078" y="7832036"/>
            <a:ext cx="1311965" cy="198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8B152DD-A944-FBFA-C7F0-C5E410A8E7FA}"/>
              </a:ext>
            </a:extLst>
          </p:cNvPr>
          <p:cNvSpPr txBox="1"/>
          <p:nvPr/>
        </p:nvSpPr>
        <p:spPr>
          <a:xfrm>
            <a:off x="8675077" y="7373815"/>
            <a:ext cx="3927231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Rectangle 5">
            <a:extLst>
              <a:ext uri="{FF2B5EF4-FFF2-40B4-BE49-F238E27FC236}">
                <a16:creationId xmlns="" xmlns:a16="http://schemas.microsoft.com/office/drawing/2014/main" id="{A1D0E841-929E-D1C9-B4F8-A322B9E5C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2965" y="1482881"/>
            <a:ext cx="7625101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 Layer (Swing):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buttons, table, labels (e.g., Add, Report, Filter).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with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JFrame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JComboBox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smtClean="0">
                <a:latin typeface="Arial" panose="020B0604020202020204" pitchFamily="34" charset="0"/>
              </a:rPr>
              <a:t>2.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user actions, updates table, calculates balance.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Manages the list of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objects.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 (File I/O):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Reads/writes transaction data to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transactions.txt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smtClean="0">
                <a:latin typeface="Arial" panose="020B0604020202020204" pitchFamily="34" charset="0"/>
              </a:rPr>
              <a:t>4.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class stores data (type, amount, category, date, description).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2964" y="1738753"/>
            <a:ext cx="6132580" cy="1072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29786" y="3214606"/>
            <a:ext cx="6484467" cy="9459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01203" y="4705667"/>
            <a:ext cx="6341632" cy="7987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27245" y="5841609"/>
            <a:ext cx="7544645" cy="9965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6300257" y="2776224"/>
            <a:ext cx="402771" cy="472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6300256" y="4170045"/>
            <a:ext cx="402771" cy="472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320239" y="5417205"/>
            <a:ext cx="402771" cy="472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08" y="7255948"/>
            <a:ext cx="2095792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130064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Working of the Expense Tracker System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 Entry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user enters expense details including amount, category, and date.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Validation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verifies data correctness and completeness before processing.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Processing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Expenses are categorized and stored securely in the system database.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&amp; Reports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can generate visual reports summarizing their spending behavior over chosen intervals.</a:t>
            </a:r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>
            <a:off x="12891052" y="7851913"/>
            <a:ext cx="1560444" cy="149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08" y="7255948"/>
            <a:ext cx="2095792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7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Java Concepts Used in Expense Tracker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70771" y="2054900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06208" y="2122051"/>
            <a:ext cx="354068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Object-Oriented Programming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06208" y="2544842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of classes and objects to model expenses, users, and application components, promoting modularity.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0771" y="3561398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06208" y="3628549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Exception Handling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06208" y="4051340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error detection and management ensures smooth user experience and prevents crashes.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0771" y="5067895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06208" y="5135047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File Handling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06208" y="5557838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Persistence of expense records using Java I/O for saving and loading data from files.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0771" y="6574393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06208" y="6641544"/>
            <a:ext cx="263771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Collections Framework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6208" y="7064335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lists, maps, and sets to efficiently store and retrieve expense data and categories.</a:t>
            </a:r>
            <a:endParaRPr lang="en-US" sz="1500" dirty="0"/>
          </a:p>
        </p:txBody>
      </p:sp>
      <p:sp>
        <p:nvSpPr>
          <p:cNvPr id="18" name="Rectangle 17"/>
          <p:cNvSpPr/>
          <p:nvPr/>
        </p:nvSpPr>
        <p:spPr>
          <a:xfrm>
            <a:off x="12970565" y="7802217"/>
            <a:ext cx="136166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2534608" y="7535916"/>
            <a:ext cx="2095792" cy="6917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9" y="109331"/>
            <a:ext cx="14630400" cy="3159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47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94139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61115"/>
            <a:ext cx="3559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Successful 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5153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project effectively provides a reliable tool for personal finance 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5385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1125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gain insight into their spending habits and can manage money proactively.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13697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380673"/>
            <a:ext cx="2883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71091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Possibility to integrate mobile platforms, cloud storage, and advanced analytics for deeper insights.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08" y="7255948"/>
            <a:ext cx="2095792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5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462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Arimo</vt:lpstr>
      <vt:lpstr>Calibri</vt:lpstr>
      <vt:lpstr>Source Sans Pro</vt:lpstr>
      <vt:lpstr>Arial Unicode MS</vt:lpstr>
      <vt:lpstr>Outfit Extra Bold</vt:lpstr>
      <vt:lpstr>Arial</vt:lpstr>
      <vt:lpstr>Arimo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9</cp:revision>
  <dcterms:created xsi:type="dcterms:W3CDTF">2025-05-13T09:11:18Z</dcterms:created>
  <dcterms:modified xsi:type="dcterms:W3CDTF">2025-05-14T04:08:23Z</dcterms:modified>
</cp:coreProperties>
</file>